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Rocky measured the copper bracket at 41 millimeters.</a:t>
            </a:r>
          </a:p>
          <a:p>
            <a:r>
              <a:t>The blue widget ships on Tuesday from Dock Seven.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2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Quarterly revenue rose by 12 percent in the north region.</a:t>
            </a:r>
          </a:p>
          <a:p>
            <a:r>
              <a:t>Gamma checksum 7f3a9 matched the archived value.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Slide 3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Never store the spare keys under the third flowerpot.</a:t>
            </a:r>
          </a:p>
          <a:p>
            <a:r>
              <a:t>The final answer to question nine is ultraviolet.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/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914400" y="1828800"/>
          <a:ext cx="5486400" cy="1828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71600"/>
                <a:gridCol w="1371600"/>
                <a:gridCol w="1371600"/>
                <a:gridCol w="1371600"/>
              </a:tblGrid>
              <a:tr h="457200">
                <a:tc>
                  <a:txBody>
                    <a:bodyPr/>
                    <a:lstStyle/>
                    <a:p>
                      <a:r>
                        <a:t>Part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Qty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Price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Bin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t>Bolt M3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0.04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A1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t>Nut M3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200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0.02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A2</a:t>
                      </a:r>
                    </a:p>
                  </a:txBody>
                  <a:tcPr/>
                </a:tc>
              </a:tr>
              <a:tr h="457200">
                <a:tc>
                  <a:txBody>
                    <a:bodyPr/>
                    <a:lstStyle/>
                    <a:p>
                      <a:r>
                        <a:t>Washer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0.01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t>B4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